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E7D789-AE23-4000-8ECA-3E2545A64C2C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ABBB46-CE29-4B01-B15A-E3C7226F390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4506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C9F3E84-0912-4D0E-8BF3-A8767A1FFB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3498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044FB61-550D-404D-8926-B1D2B9BD22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978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571C54-5E9D-495A-A7F9-17C372998C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6543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287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DC805D-EA62-451D-B628-E64521FB8F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499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F00C6CD-3822-4329-9A80-205DF57CDE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5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28CF2-67B8-461B-9BFE-189964FF7F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8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C95FB5-D20C-4653-AC38-7F98CF631D5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629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FF09DC-7D98-41A3-B7F6-639272A8589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780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AAB7A4-B150-4684-86DA-E625152D094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059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00781E-FAF0-4B2F-AA92-1C16EEC078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902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people who in darkness walked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have seen a glorious light;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heav’nly</a:t>
            </a:r>
            <a:r>
              <a:rPr lang="en-GB" dirty="0"/>
              <a:t> dawn broke forth on those</a:t>
            </a:r>
            <a:endParaRPr lang="en-NZ" dirty="0"/>
          </a:p>
          <a:p>
            <a:r>
              <a:rPr lang="en-GB" dirty="0"/>
              <a:t>		who dwelt in death and night,</a:t>
            </a:r>
            <a:endParaRPr lang="en-NZ" dirty="0"/>
          </a:p>
          <a:p>
            <a:r>
              <a:rPr lang="en-GB" dirty="0"/>
              <a:t>		who dwelt in death and night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greet you, Sun of Righteousness,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gath’ring</a:t>
            </a:r>
            <a:r>
              <a:rPr lang="en-GB" dirty="0"/>
              <a:t> nations come,</a:t>
            </a:r>
            <a:endParaRPr lang="en-NZ" dirty="0"/>
          </a:p>
          <a:p>
            <a:r>
              <a:rPr lang="en-GB" dirty="0"/>
              <a:t>	rejoicing as when reapers bring</a:t>
            </a:r>
            <a:endParaRPr lang="en-NZ" dirty="0"/>
          </a:p>
          <a:p>
            <a:r>
              <a:rPr lang="en-GB" dirty="0"/>
              <a:t>		their harvest treasures home,</a:t>
            </a:r>
            <a:endParaRPr lang="en-NZ" dirty="0"/>
          </a:p>
          <a:p>
            <a:r>
              <a:rPr lang="en-GB" dirty="0"/>
              <a:t>		their harvest treasures home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us the promised child is born,</a:t>
            </a:r>
            <a:endParaRPr lang="en-NZ" dirty="0"/>
          </a:p>
          <a:p>
            <a:r>
              <a:rPr lang="en-GB" dirty="0"/>
              <a:t>		to us a son is </a:t>
            </a:r>
            <a:r>
              <a:rPr lang="en-GB" dirty="0" err="1"/>
              <a:t>giv’n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and on his shoulders ever rests</a:t>
            </a:r>
            <a:endParaRPr lang="en-NZ" dirty="0"/>
          </a:p>
          <a:p>
            <a:r>
              <a:rPr lang="en-GB" dirty="0"/>
              <a:t>		all </a:t>
            </a:r>
            <a:r>
              <a:rPr lang="en-GB" dirty="0" err="1"/>
              <a:t>pow’r</a:t>
            </a:r>
            <a:r>
              <a:rPr lang="en-GB" dirty="0"/>
              <a:t> in earth and </a:t>
            </a:r>
            <a:r>
              <a:rPr lang="en-GB" dirty="0" err="1"/>
              <a:t>heav’n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all </a:t>
            </a:r>
            <a:r>
              <a:rPr lang="en-GB" dirty="0" err="1"/>
              <a:t>pow’r</a:t>
            </a:r>
            <a:r>
              <a:rPr lang="en-GB" dirty="0"/>
              <a:t> in earth and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7794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His name shall be the Prince of Peace,</a:t>
            </a:r>
            <a:endParaRPr lang="en-NZ" dirty="0"/>
          </a:p>
          <a:p>
            <a:r>
              <a:rPr lang="en-GB" dirty="0"/>
              <a:t>		forevermore adored,</a:t>
            </a:r>
            <a:endParaRPr lang="en-NZ" dirty="0"/>
          </a:p>
          <a:p>
            <a:r>
              <a:rPr lang="en-GB" dirty="0"/>
              <a:t>	the Wonderful, the </a:t>
            </a:r>
            <a:r>
              <a:rPr lang="en-GB" dirty="0" err="1"/>
              <a:t>Counselor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the Mighty God and Lord,</a:t>
            </a:r>
            <a:endParaRPr lang="en-NZ" dirty="0"/>
          </a:p>
          <a:p>
            <a:r>
              <a:rPr lang="en-GB" dirty="0"/>
              <a:t>		the Mighty God and Lord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74544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peace and righteous government</a:t>
            </a:r>
            <a:endParaRPr lang="en-NZ" dirty="0"/>
          </a:p>
          <a:p>
            <a:r>
              <a:rPr lang="en-GB" dirty="0"/>
              <a:t>		shall over all extend;</a:t>
            </a:r>
            <a:endParaRPr lang="en-NZ" dirty="0"/>
          </a:p>
          <a:p>
            <a:r>
              <a:rPr lang="en-GB" dirty="0"/>
              <a:t>	on judgment and on justice based,</a:t>
            </a:r>
            <a:endParaRPr lang="en-NZ" dirty="0"/>
          </a:p>
          <a:p>
            <a:r>
              <a:rPr lang="en-GB" dirty="0"/>
              <a:t>		his reign shall never end,</a:t>
            </a:r>
            <a:endParaRPr lang="en-NZ" dirty="0"/>
          </a:p>
          <a:p>
            <a:r>
              <a:rPr lang="en-GB" dirty="0"/>
              <a:t>		his reign shall never 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Based on Isaiah 9:2–3, 6–7. John Morrison, 1770,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Nikolaus</a:t>
            </a:r>
            <a:r>
              <a:rPr lang="en-GB" sz="1000" dirty="0"/>
              <a:t> Herman, 1554; harm. J. S. Bach, c. 1738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56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2014-03-01T07:40:47Z</dcterms:created>
  <dcterms:modified xsi:type="dcterms:W3CDTF">2014-03-01T07:42:07Z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